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B96D5-89F4-420E-85FB-2D38962931B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95D35-2A7D-47B4-8B6C-A0506433AC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21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95D35-2A7D-47B4-8B6C-A0506433ACB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286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CB80-CE3E-AEAA-600D-6623FF5B4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53493-EE85-B8A8-0836-69F21ABE9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BD754-6CFD-BB51-A10A-893FB90A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70991-09DC-B4FE-6E0C-97093EDA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05025-06F1-CB92-B9A4-5EDA4EF4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09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45BC-CE63-181E-D69D-8F04AFAF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4DC15-2169-91AC-B05C-C7EA06899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549E-B436-78D8-A90D-F4089DE7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B651-506F-0306-DD2D-93A57CF0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412D-B014-F835-CAA5-69AD5F3C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14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D8A08-B074-BC7E-7DF5-6C130DDB16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63862-03E9-AFD5-A442-228372FC9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4DF5-67C5-47FB-7DD8-B6D22D38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6A7F7-97D0-62CB-9A45-BD309587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CC400-42E9-C39C-6FE7-67DBD85F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63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B487-8AE1-5035-FCC7-ACDAE60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C670-876C-54BF-F5B0-F05069EE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29E08-49D2-5FE3-0B6A-3755EABC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A375-7C11-6AD1-3EA1-9CFB5AF4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37674-4951-0DDA-3DEB-EEE6F48F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36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7712-85CC-9A96-8E01-8136F756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EDA2A-F58B-4B11-2642-AE251EA0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75D2-B2DC-4FDF-9DBF-3441205D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CFAE2-670B-345D-426A-09465B4B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3A506-B58B-A1E5-B73B-15D760D0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03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C2AF-CCC7-91C2-E47E-476B8479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E5CAC-D7E8-708E-EF5D-15E55A814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B9892-DC26-58D1-11B9-B153E191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1ADA5-14D9-D432-20A0-6305FB7B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16C53-74D9-2770-9AFB-1AABD2B5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2F75D-1721-947E-E038-0CAEA89B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46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D8CFA-FFF6-67D6-6639-DE256083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46DF6-7851-6D9C-9D3F-C8A836B85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D584B-22E9-B3D9-C79B-BFB7981B4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DF34F-2A37-65E2-E474-85F742933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472F2-6903-FAF4-3EA1-9EF876371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4AC5A-57CE-22F0-0CBE-D6706054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7E18A-5C43-3846-7024-AA2A6F3C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EA51C-B7C5-2200-EAD0-2A64C129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2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6C44-FA88-FD7C-4D54-E6C595E8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E679D-3808-B891-E311-2432955A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C7831-BEB2-6694-C06A-06415840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6CB10-FCAA-C0CB-8D8B-0681C4B7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17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F4497-E28A-27BE-E2B4-0D3278FF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B5D5F-8CAF-15B0-E6A5-C1B3DD63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A150-5B54-32F9-80FB-E21FD762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45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8D55-BBC7-43EB-F2B8-1AFC6DDE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8914-81E8-98F8-2519-37C6E307D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AE16D-0775-D909-9C8E-804EC8A81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ACCAB-D025-87D0-4A0A-09D73301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BFFC1-08D5-A0AD-C273-F544BFDD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AF22F-4B45-9034-B4D0-9AA5B52A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0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1B93-E06E-80FA-0ECE-1D3FE9DD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9CB37-8E29-B8C1-2A46-CD304D5DF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ADA0C-6B68-1C87-5646-83065AF2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4E7D2-5AF9-06E5-CAFD-0B46D956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41E58-181E-7721-AAB7-CD2C6E3C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37BC-06B9-8D8F-B006-954F10C9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05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359C6-5495-24DF-B486-06B77873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3D69E-A116-10FF-90FE-BFAA83C64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192A-D7A4-C7D5-C42A-28187E36A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CD6F8-E3EB-42CA-9A21-5DDB4406893F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7634F-AC78-85F8-FDE4-72B5035F0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DF44-1CA5-66F5-2A6A-688214AB1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7B18-27F8-45F9-911D-5844D8AFF1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6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hyperlink" Target="https://github.com/debdutta-chatterjee/Playnium-Java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833A4C-F241-812D-5E7A-5AC65ED9DC34}"/>
              </a:ext>
            </a:extLst>
          </p:cNvPr>
          <p:cNvSpPr/>
          <p:nvPr/>
        </p:nvSpPr>
        <p:spPr>
          <a:xfrm>
            <a:off x="3848100" y="1000125"/>
            <a:ext cx="4478777" cy="356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F705A-28DA-C55B-7B1E-2AE3CF372E05}"/>
              </a:ext>
            </a:extLst>
          </p:cNvPr>
          <p:cNvSpPr/>
          <p:nvPr/>
        </p:nvSpPr>
        <p:spPr>
          <a:xfrm>
            <a:off x="3933825" y="1114425"/>
            <a:ext cx="431482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41B2C-2824-F870-FF86-8EC9DF2A7799}"/>
              </a:ext>
            </a:extLst>
          </p:cNvPr>
          <p:cNvSpPr/>
          <p:nvPr/>
        </p:nvSpPr>
        <p:spPr>
          <a:xfrm>
            <a:off x="3933825" y="1981200"/>
            <a:ext cx="431482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9055E8-EE9B-10C8-4C6B-C6BDCB79023F}"/>
              </a:ext>
            </a:extLst>
          </p:cNvPr>
          <p:cNvSpPr/>
          <p:nvPr/>
        </p:nvSpPr>
        <p:spPr>
          <a:xfrm>
            <a:off x="3933825" y="2833688"/>
            <a:ext cx="431482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D6D41-13A6-28BC-EE4B-0638856E2160}"/>
              </a:ext>
            </a:extLst>
          </p:cNvPr>
          <p:cNvSpPr/>
          <p:nvPr/>
        </p:nvSpPr>
        <p:spPr>
          <a:xfrm>
            <a:off x="3938587" y="3697980"/>
            <a:ext cx="137271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23E79-9BA2-6F37-427D-56C10AAD6B2F}"/>
              </a:ext>
            </a:extLst>
          </p:cNvPr>
          <p:cNvSpPr/>
          <p:nvPr/>
        </p:nvSpPr>
        <p:spPr>
          <a:xfrm>
            <a:off x="5421244" y="3697980"/>
            <a:ext cx="137271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B52B9D-B4EB-5080-CB21-66FE2B6E372C}"/>
              </a:ext>
            </a:extLst>
          </p:cNvPr>
          <p:cNvSpPr/>
          <p:nvPr/>
        </p:nvSpPr>
        <p:spPr>
          <a:xfrm>
            <a:off x="6874060" y="3697980"/>
            <a:ext cx="1372715" cy="752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54DD4C16-963F-E9B4-0FEF-3F7708E8C502}"/>
              </a:ext>
            </a:extLst>
          </p:cNvPr>
          <p:cNvSpPr/>
          <p:nvPr/>
        </p:nvSpPr>
        <p:spPr>
          <a:xfrm>
            <a:off x="8334375" y="1441315"/>
            <a:ext cx="517795" cy="7879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C223CDF9-EA93-BA0D-6263-D76A79733995}"/>
              </a:ext>
            </a:extLst>
          </p:cNvPr>
          <p:cNvSpPr/>
          <p:nvPr/>
        </p:nvSpPr>
        <p:spPr>
          <a:xfrm>
            <a:off x="8326877" y="2506393"/>
            <a:ext cx="475845" cy="7879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5CA71-0340-0432-1409-D3BF2FAE9732}"/>
              </a:ext>
            </a:extLst>
          </p:cNvPr>
          <p:cNvSpPr/>
          <p:nvPr/>
        </p:nvSpPr>
        <p:spPr>
          <a:xfrm>
            <a:off x="209551" y="5030268"/>
            <a:ext cx="8117326" cy="597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29688C-39C5-3C3B-136D-6581D5C42F8D}"/>
              </a:ext>
            </a:extLst>
          </p:cNvPr>
          <p:cNvSpPr/>
          <p:nvPr/>
        </p:nvSpPr>
        <p:spPr>
          <a:xfrm>
            <a:off x="220776" y="5674215"/>
            <a:ext cx="8124824" cy="78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E84D90AC-0F6C-AB73-01A4-05FA34006963}"/>
              </a:ext>
            </a:extLst>
          </p:cNvPr>
          <p:cNvSpPr/>
          <p:nvPr/>
        </p:nvSpPr>
        <p:spPr>
          <a:xfrm>
            <a:off x="8531157" y="3697980"/>
            <a:ext cx="3521413" cy="2856335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8F64DE7C-4CCF-1A52-F19C-82EB003BED14}"/>
              </a:ext>
            </a:extLst>
          </p:cNvPr>
          <p:cNvSpPr/>
          <p:nvPr/>
        </p:nvSpPr>
        <p:spPr>
          <a:xfrm>
            <a:off x="9406242" y="1093147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B6291FED-81FB-0CF1-B460-3677F375C20C}"/>
              </a:ext>
            </a:extLst>
          </p:cNvPr>
          <p:cNvSpPr/>
          <p:nvPr/>
        </p:nvSpPr>
        <p:spPr>
          <a:xfrm>
            <a:off x="9406242" y="1945734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3049A1A9-BFAB-CACB-511E-B4EFB8C4BEB9}"/>
              </a:ext>
            </a:extLst>
          </p:cNvPr>
          <p:cNvSpPr/>
          <p:nvPr/>
        </p:nvSpPr>
        <p:spPr>
          <a:xfrm>
            <a:off x="9406242" y="2815954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3AC7A13D-C6D4-BE06-2930-4A457DDF4DC4}"/>
              </a:ext>
            </a:extLst>
          </p:cNvPr>
          <p:cNvSpPr/>
          <p:nvPr/>
        </p:nvSpPr>
        <p:spPr>
          <a:xfrm>
            <a:off x="2550082" y="1391824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342003C8-EE76-39E8-E95D-834B245644F7}"/>
              </a:ext>
            </a:extLst>
          </p:cNvPr>
          <p:cNvSpPr/>
          <p:nvPr/>
        </p:nvSpPr>
        <p:spPr>
          <a:xfrm>
            <a:off x="2564775" y="2278100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E1841DF6-9082-7C53-77AD-3F0BA5392E99}"/>
              </a:ext>
            </a:extLst>
          </p:cNvPr>
          <p:cNvSpPr/>
          <p:nvPr/>
        </p:nvSpPr>
        <p:spPr>
          <a:xfrm>
            <a:off x="2550082" y="3175481"/>
            <a:ext cx="1138136" cy="787941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1AECC3-5172-ADE8-2B77-B87BF0F2157E}"/>
              </a:ext>
            </a:extLst>
          </p:cNvPr>
          <p:cNvSpPr/>
          <p:nvPr/>
        </p:nvSpPr>
        <p:spPr>
          <a:xfrm>
            <a:off x="99382" y="186090"/>
            <a:ext cx="12055812" cy="71589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Playnium - Java : Test Automation Framework</a:t>
            </a:r>
            <a:endParaRPr lang="en-IN" sz="32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510B552-AEDA-CBED-C328-9A909E193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5" y="5808499"/>
            <a:ext cx="440139" cy="4599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FD3E4F-1683-E8D0-C99F-D71C70AC8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4" y="5903778"/>
            <a:ext cx="810452" cy="23392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D3AB39-89B8-F459-B2B5-D6416CAA1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69" y="5703119"/>
            <a:ext cx="635524" cy="6355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038557-6AB1-223B-13C6-A61861082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93" y="5816081"/>
            <a:ext cx="859112" cy="46177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A6A661-39F0-9F9E-A2F2-5D88B447C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37" y="5840702"/>
            <a:ext cx="586115" cy="3907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D681894-420D-8CF2-8E5E-9E72F925C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50" y="5816516"/>
            <a:ext cx="1097621" cy="43483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8FAC32-DE84-12F8-70BA-5EF16BB85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79" y="5874024"/>
            <a:ext cx="483189" cy="4501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621BA0E-EF8F-1D21-7298-C04E55F9D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73" y="5975125"/>
            <a:ext cx="810670" cy="24798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26BA0F6-E77B-CA5D-2B17-15627E9DCB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48" y="5862221"/>
            <a:ext cx="350980" cy="3694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0D15C9-049E-63E2-867D-ECDA28371E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10" y="5796610"/>
            <a:ext cx="436223" cy="43483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A6FE245-FECD-C275-405D-47114D9999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72" y="5809942"/>
            <a:ext cx="784728" cy="44140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977D33A-DDAC-335A-25EE-E15DCAA3AFFE}"/>
              </a:ext>
            </a:extLst>
          </p:cNvPr>
          <p:cNvSpPr txBox="1"/>
          <p:nvPr/>
        </p:nvSpPr>
        <p:spPr>
          <a:xfrm>
            <a:off x="8593272" y="3709975"/>
            <a:ext cx="311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77DB5DE-A503-293E-B439-B822BAD64DCD}"/>
              </a:ext>
            </a:extLst>
          </p:cNvPr>
          <p:cNvSpPr txBox="1"/>
          <p:nvPr/>
        </p:nvSpPr>
        <p:spPr>
          <a:xfrm>
            <a:off x="8593272" y="4173391"/>
            <a:ext cx="33891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Supports both Selenium &amp; Playwright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Multi Browser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Parallel/Serial execution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BDD &amp; Non BDD test case flexibility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Excel, JSON, XML support for test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UI &amp; API test execution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User state management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Cookie, Token,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</a:rPr>
              <a:t>oauth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 2 authentication support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Customizable, open source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DB testing</a:t>
            </a:r>
          </a:p>
          <a:p>
            <a:endParaRPr lang="en-IN" sz="140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C208D5B-382C-7DE4-224E-2255C73926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19" y="5989779"/>
            <a:ext cx="537878" cy="13604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CD116F8-FA50-DCEB-4D6F-DCD33CCB64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930" y="5780514"/>
            <a:ext cx="515869" cy="515869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762B839-C2CE-959B-9988-13869F41E3E7}"/>
              </a:ext>
            </a:extLst>
          </p:cNvPr>
          <p:cNvSpPr/>
          <p:nvPr/>
        </p:nvSpPr>
        <p:spPr>
          <a:xfrm>
            <a:off x="139430" y="997367"/>
            <a:ext cx="2255595" cy="3707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D126BD-9C98-9383-C193-958BAD95CE7B}"/>
              </a:ext>
            </a:extLst>
          </p:cNvPr>
          <p:cNvSpPr txBox="1"/>
          <p:nvPr/>
        </p:nvSpPr>
        <p:spPr>
          <a:xfrm>
            <a:off x="2603451" y="1616197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Configuration</a:t>
            </a:r>
            <a:endParaRPr lang="en-IN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7C27CE-32C1-CE5D-48F2-F1D27BCE132F}"/>
              </a:ext>
            </a:extLst>
          </p:cNvPr>
          <p:cNvSpPr txBox="1"/>
          <p:nvPr/>
        </p:nvSpPr>
        <p:spPr>
          <a:xfrm>
            <a:off x="2598971" y="2489201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Feature Files</a:t>
            </a:r>
            <a:endParaRPr lang="en-IN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172A17-FD2B-1116-32CD-3ABF7F1945E1}"/>
              </a:ext>
            </a:extLst>
          </p:cNvPr>
          <p:cNvSpPr txBox="1"/>
          <p:nvPr/>
        </p:nvSpPr>
        <p:spPr>
          <a:xfrm>
            <a:off x="2588758" y="3371760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 Data</a:t>
            </a:r>
            <a:endParaRPr lang="en-IN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78C2E-FD6B-277B-3692-270805450514}"/>
              </a:ext>
            </a:extLst>
          </p:cNvPr>
          <p:cNvSpPr txBox="1"/>
          <p:nvPr/>
        </p:nvSpPr>
        <p:spPr>
          <a:xfrm>
            <a:off x="9401143" y="1325082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Logs</a:t>
            </a:r>
            <a:endParaRPr lang="en-IN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6EF1EFE-C6F6-3505-27C7-59D5CF44D38F}"/>
              </a:ext>
            </a:extLst>
          </p:cNvPr>
          <p:cNvSpPr txBox="1"/>
          <p:nvPr/>
        </p:nvSpPr>
        <p:spPr>
          <a:xfrm>
            <a:off x="9401143" y="2201204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Screenshot</a:t>
            </a:r>
            <a:endParaRPr lang="en-IN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4F28F4-A818-6908-9BC8-DBD019516C02}"/>
              </a:ext>
            </a:extLst>
          </p:cNvPr>
          <p:cNvSpPr txBox="1"/>
          <p:nvPr/>
        </p:nvSpPr>
        <p:spPr>
          <a:xfrm>
            <a:off x="9421212" y="2951013"/>
            <a:ext cx="106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Reports</a:t>
            </a:r>
            <a:endParaRPr lang="en-IN" sz="1200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887BACE9-AA28-1C68-7EFF-3032A0EE6A98}"/>
              </a:ext>
            </a:extLst>
          </p:cNvPr>
          <p:cNvSpPr/>
          <p:nvPr/>
        </p:nvSpPr>
        <p:spPr>
          <a:xfrm>
            <a:off x="3194125" y="4061757"/>
            <a:ext cx="532125" cy="249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CDD1BF6A-EAEC-C345-9C4E-1206C94DD7FC}"/>
              </a:ext>
            </a:extLst>
          </p:cNvPr>
          <p:cNvSpPr/>
          <p:nvPr/>
        </p:nvSpPr>
        <p:spPr>
          <a:xfrm>
            <a:off x="8697617" y="2217939"/>
            <a:ext cx="532125" cy="249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89DDF7-5333-73DD-4C44-D3870C43A4E4}"/>
              </a:ext>
            </a:extLst>
          </p:cNvPr>
          <p:cNvSpPr txBox="1"/>
          <p:nvPr/>
        </p:nvSpPr>
        <p:spPr>
          <a:xfrm>
            <a:off x="139430" y="6466750"/>
            <a:ext cx="4132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Rounded MT Bold" panose="020F0704030504030204" pitchFamily="34" charset="0"/>
                <a:hlinkClick r:id="rId17"/>
              </a:rPr>
              <a:t>source code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325893-E342-0566-B823-B2FA3A840591}"/>
              </a:ext>
            </a:extLst>
          </p:cNvPr>
          <p:cNvSpPr txBox="1"/>
          <p:nvPr/>
        </p:nvSpPr>
        <p:spPr>
          <a:xfrm>
            <a:off x="5014768" y="1347231"/>
            <a:ext cx="377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 Layer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46966B-D992-CF2A-118A-B7D7FF68FB8C}"/>
              </a:ext>
            </a:extLst>
          </p:cNvPr>
          <p:cNvSpPr txBox="1"/>
          <p:nvPr/>
        </p:nvSpPr>
        <p:spPr>
          <a:xfrm>
            <a:off x="5014768" y="2167624"/>
            <a:ext cx="377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Framework Layer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61F36CD-5C1A-1C24-5535-373F97B17A17}"/>
              </a:ext>
            </a:extLst>
          </p:cNvPr>
          <p:cNvSpPr txBox="1"/>
          <p:nvPr/>
        </p:nvSpPr>
        <p:spPr>
          <a:xfrm>
            <a:off x="5029746" y="2967511"/>
            <a:ext cx="377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Driver Layer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B9DDD2-3971-FC1D-3F10-A91A30413169}"/>
              </a:ext>
            </a:extLst>
          </p:cNvPr>
          <p:cNvSpPr txBox="1"/>
          <p:nvPr/>
        </p:nvSpPr>
        <p:spPr>
          <a:xfrm>
            <a:off x="4047283" y="3758560"/>
            <a:ext cx="116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POM classes</a:t>
            </a:r>
            <a:endParaRPr lang="en-IN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5513A4-CF08-4212-A450-BF3608AACB15}"/>
              </a:ext>
            </a:extLst>
          </p:cNvPr>
          <p:cNvSpPr txBox="1"/>
          <p:nvPr/>
        </p:nvSpPr>
        <p:spPr>
          <a:xfrm>
            <a:off x="5570562" y="3756281"/>
            <a:ext cx="116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Utilities</a:t>
            </a:r>
            <a:endParaRPr lang="en-IN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ADF10C-7838-DFF3-D347-DCC784F87D77}"/>
              </a:ext>
            </a:extLst>
          </p:cNvPr>
          <p:cNvSpPr txBox="1"/>
          <p:nvPr/>
        </p:nvSpPr>
        <p:spPr>
          <a:xfrm>
            <a:off x="6885432" y="3749025"/>
            <a:ext cx="1372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Wrapper classes</a:t>
            </a:r>
            <a:endParaRPr lang="en-IN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6E5BEAA-2F1A-499D-FD34-ED71D263F81F}"/>
              </a:ext>
            </a:extLst>
          </p:cNvPr>
          <p:cNvSpPr/>
          <p:nvPr/>
        </p:nvSpPr>
        <p:spPr>
          <a:xfrm>
            <a:off x="10623376" y="1440482"/>
            <a:ext cx="1419241" cy="20823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D16FC2-F288-ACB7-7992-A90B8CB80D75}"/>
              </a:ext>
            </a:extLst>
          </p:cNvPr>
          <p:cNvSpPr txBox="1"/>
          <p:nvPr/>
        </p:nvSpPr>
        <p:spPr>
          <a:xfrm>
            <a:off x="10737787" y="1473538"/>
            <a:ext cx="1277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SOLID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DRY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KISS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Factory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Template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Execute Around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Fluent interface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Prototype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Proxy</a:t>
            </a:r>
            <a:endParaRPr lang="en-IN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8" name="Arrow: Up-Down 97">
            <a:extLst>
              <a:ext uri="{FF2B5EF4-FFF2-40B4-BE49-F238E27FC236}">
                <a16:creationId xmlns:a16="http://schemas.microsoft.com/office/drawing/2014/main" id="{B03418BB-E489-7A78-31B8-A1556B51CE81}"/>
              </a:ext>
            </a:extLst>
          </p:cNvPr>
          <p:cNvSpPr/>
          <p:nvPr/>
        </p:nvSpPr>
        <p:spPr>
          <a:xfrm>
            <a:off x="5363579" y="4620988"/>
            <a:ext cx="206983" cy="3693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0E076E5-AAE5-B09D-B0DE-CADD9A1BB864}"/>
              </a:ext>
            </a:extLst>
          </p:cNvPr>
          <p:cNvSpPr/>
          <p:nvPr/>
        </p:nvSpPr>
        <p:spPr>
          <a:xfrm>
            <a:off x="6532867" y="5098943"/>
            <a:ext cx="1577858" cy="384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A13A63F-F033-BBEE-84BC-2A6AAC3F540A}"/>
              </a:ext>
            </a:extLst>
          </p:cNvPr>
          <p:cNvSpPr/>
          <p:nvPr/>
        </p:nvSpPr>
        <p:spPr>
          <a:xfrm>
            <a:off x="2469425" y="5109046"/>
            <a:ext cx="1577858" cy="384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01FF2F6-096E-0698-DAD5-C05C77480A98}"/>
              </a:ext>
            </a:extLst>
          </p:cNvPr>
          <p:cNvSpPr/>
          <p:nvPr/>
        </p:nvSpPr>
        <p:spPr>
          <a:xfrm>
            <a:off x="470261" y="5098921"/>
            <a:ext cx="1761732" cy="384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5AA8EDF-F2D8-8676-B2AF-C48948644CEE}"/>
              </a:ext>
            </a:extLst>
          </p:cNvPr>
          <p:cNvSpPr/>
          <p:nvPr/>
        </p:nvSpPr>
        <p:spPr>
          <a:xfrm>
            <a:off x="4216111" y="5102044"/>
            <a:ext cx="2100604" cy="3783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D4FD8A-6200-6C5A-AADE-56524F412E40}"/>
              </a:ext>
            </a:extLst>
          </p:cNvPr>
          <p:cNvSpPr txBox="1"/>
          <p:nvPr/>
        </p:nvSpPr>
        <p:spPr>
          <a:xfrm>
            <a:off x="2808480" y="5118275"/>
            <a:ext cx="15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Deploy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A050D6C-2478-CB94-F8E5-82281D0A04AE}"/>
              </a:ext>
            </a:extLst>
          </p:cNvPr>
          <p:cNvSpPr txBox="1"/>
          <p:nvPr/>
        </p:nvSpPr>
        <p:spPr>
          <a:xfrm>
            <a:off x="804536" y="5115403"/>
            <a:ext cx="15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Build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07DB468-75F5-60D4-F162-FD17294E7F5D}"/>
              </a:ext>
            </a:extLst>
          </p:cNvPr>
          <p:cNvSpPr txBox="1"/>
          <p:nvPr/>
        </p:nvSpPr>
        <p:spPr>
          <a:xfrm>
            <a:off x="4385528" y="5081932"/>
            <a:ext cx="19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Remote Execution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D61593E-6956-0FF8-2D42-6592D9D13815}"/>
              </a:ext>
            </a:extLst>
          </p:cNvPr>
          <p:cNvSpPr txBox="1"/>
          <p:nvPr/>
        </p:nvSpPr>
        <p:spPr>
          <a:xfrm>
            <a:off x="6703424" y="5087335"/>
            <a:ext cx="152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Distribute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3E64DE0-C872-D4C9-B62E-F6EA4110189C}"/>
              </a:ext>
            </a:extLst>
          </p:cNvPr>
          <p:cNvSpPr txBox="1"/>
          <p:nvPr/>
        </p:nvSpPr>
        <p:spPr>
          <a:xfrm>
            <a:off x="234373" y="1108660"/>
            <a:ext cx="20317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 Black" panose="020B0A04020102020204" pitchFamily="34" charset="0"/>
              </a:rPr>
              <a:t>Problem statement -&gt;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Modern automation frameworks must be able to execute legacy scripts designed on selenium , and also have capabilities to execute playwright with minimum code changes, using same wrapper methods,  base classes &amp; common utility classes. Multiple frameworks built on multiple tools is not sustainable. There should not be hard dependency on Tools. Tools should be used as plug &amp; play, with majority of the framework code must be the same.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6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179</Words>
  <Application>Microsoft Office PowerPoint</Application>
  <PresentationFormat>Widescreen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Arial Rounded MT Bold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Debdutta Chatterjee</dc:creator>
  <cp:lastModifiedBy>Debdutta Chatterjee</cp:lastModifiedBy>
  <cp:revision>33</cp:revision>
  <dcterms:created xsi:type="dcterms:W3CDTF">2023-08-01T08:26:53Z</dcterms:created>
  <dcterms:modified xsi:type="dcterms:W3CDTF">2023-08-01T10:41:18Z</dcterms:modified>
</cp:coreProperties>
</file>